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6" r:id="rId8"/>
    <p:sldId id="261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33CC33"/>
    <a:srgbClr val="CC9900"/>
    <a:srgbClr val="3A1D00"/>
    <a:srgbClr val="663300"/>
    <a:srgbClr val="996633"/>
    <a:srgbClr val="101010"/>
    <a:srgbClr val="961E82"/>
    <a:srgbClr val="141414"/>
    <a:srgbClr val="BEA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6B54B-9966-430A-BAA2-9159CA2A7136}" v="221" dt="2022-09-28T11:11:19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708" y="5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6FC6B54B-9966-430A-BAA2-9159CA2A7136}"/>
    <pc:docChg chg="custSel addSld modSld sldOrd">
      <pc:chgData name="Cathrine Duedahl-Olesen" userId="0f4ad920445e6980" providerId="LiveId" clId="{6FC6B54B-9966-430A-BAA2-9159CA2A7136}" dt="2022-09-28T11:11:19.821" v="307" actId="1076"/>
      <pc:docMkLst>
        <pc:docMk/>
      </pc:docMkLst>
      <pc:sldChg chg="addSp delSp modSp add mod ord">
        <pc:chgData name="Cathrine Duedahl-Olesen" userId="0f4ad920445e6980" providerId="LiveId" clId="{6FC6B54B-9966-430A-BAA2-9159CA2A7136}" dt="2022-09-28T10:43:36.866" v="78" actId="478"/>
        <pc:sldMkLst>
          <pc:docMk/>
          <pc:sldMk cId="268708755" sldId="263"/>
        </pc:sldMkLst>
        <pc:spChg chg="mod">
          <ac:chgData name="Cathrine Duedahl-Olesen" userId="0f4ad920445e6980" providerId="LiveId" clId="{6FC6B54B-9966-430A-BAA2-9159CA2A7136}" dt="2022-09-28T10:34:41.968" v="17" actId="1076"/>
          <ac:spMkLst>
            <pc:docMk/>
            <pc:sldMk cId="268708755" sldId="263"/>
            <ac:spMk id="2" creationId="{9933664A-A3BA-694B-57AE-6DE859079353}"/>
          </ac:spMkLst>
        </pc:spChg>
        <pc:picChg chg="add mod">
          <ac:chgData name="Cathrine Duedahl-Olesen" userId="0f4ad920445e6980" providerId="LiveId" clId="{6FC6B54B-9966-430A-BAA2-9159CA2A7136}" dt="2022-09-28T10:41:06.831" v="67" actId="1076"/>
          <ac:picMkLst>
            <pc:docMk/>
            <pc:sldMk cId="268708755" sldId="263"/>
            <ac:picMk id="3" creationId="{48AEE966-9B0E-D67B-F9FE-84921A20836C}"/>
          </ac:picMkLst>
        </pc:picChg>
        <pc:picChg chg="mod">
          <ac:chgData name="Cathrine Duedahl-Olesen" userId="0f4ad920445e6980" providerId="LiveId" clId="{6FC6B54B-9966-430A-BAA2-9159CA2A7136}" dt="2022-09-28T10:42:16.938" v="75" actId="1076"/>
          <ac:picMkLst>
            <pc:docMk/>
            <pc:sldMk cId="268708755" sldId="263"/>
            <ac:picMk id="4" creationId="{3056FC42-F4B2-90D9-4809-7F93F5DFD8EC}"/>
          </ac:picMkLst>
        </pc:picChg>
        <pc:picChg chg="add del mod">
          <ac:chgData name="Cathrine Duedahl-Olesen" userId="0f4ad920445e6980" providerId="LiveId" clId="{6FC6B54B-9966-430A-BAA2-9159CA2A7136}" dt="2022-09-28T10:37:06.998" v="42" actId="1076"/>
          <ac:picMkLst>
            <pc:docMk/>
            <pc:sldMk cId="268708755" sldId="263"/>
            <ac:picMk id="5" creationId="{FCDA3085-4873-9EE7-BF50-E4FBA2D734CA}"/>
          </ac:picMkLst>
        </pc:picChg>
        <pc:picChg chg="del">
          <ac:chgData name="Cathrine Duedahl-Olesen" userId="0f4ad920445e6980" providerId="LiveId" clId="{6FC6B54B-9966-430A-BAA2-9159CA2A7136}" dt="2022-09-28T10:29:28.841" v="4" actId="478"/>
          <ac:picMkLst>
            <pc:docMk/>
            <pc:sldMk cId="268708755" sldId="263"/>
            <ac:picMk id="6" creationId="{E10CF246-C6EF-BE92-9349-A4038E1DD0F4}"/>
          </ac:picMkLst>
        </pc:picChg>
        <pc:picChg chg="del">
          <ac:chgData name="Cathrine Duedahl-Olesen" userId="0f4ad920445e6980" providerId="LiveId" clId="{6FC6B54B-9966-430A-BAA2-9159CA2A7136}" dt="2022-09-28T10:29:26.022" v="3" actId="478"/>
          <ac:picMkLst>
            <pc:docMk/>
            <pc:sldMk cId="268708755" sldId="263"/>
            <ac:picMk id="8" creationId="{21632F0A-DCA8-5ECF-6D66-5FC9E6BDD730}"/>
          </ac:picMkLst>
        </pc:picChg>
        <pc:picChg chg="add del">
          <ac:chgData name="Cathrine Duedahl-Olesen" userId="0f4ad920445e6980" providerId="LiveId" clId="{6FC6B54B-9966-430A-BAA2-9159CA2A7136}" dt="2022-09-28T10:30:51.254" v="15"/>
          <ac:picMkLst>
            <pc:docMk/>
            <pc:sldMk cId="268708755" sldId="263"/>
            <ac:picMk id="1026" creationId="{9728103F-FC99-CF35-98F5-BE4846B7915F}"/>
          </ac:picMkLst>
        </pc:picChg>
        <pc:picChg chg="add mod">
          <ac:chgData name="Cathrine Duedahl-Olesen" userId="0f4ad920445e6980" providerId="LiveId" clId="{6FC6B54B-9966-430A-BAA2-9159CA2A7136}" dt="2022-09-28T10:39:04.037" v="57" actId="14100"/>
          <ac:picMkLst>
            <pc:docMk/>
            <pc:sldMk cId="268708755" sldId="263"/>
            <ac:picMk id="1028" creationId="{82225DC9-5D16-B24A-7808-759342247FAA}"/>
          </ac:picMkLst>
        </pc:picChg>
        <pc:picChg chg="add del mod">
          <ac:chgData name="Cathrine Duedahl-Olesen" userId="0f4ad920445e6980" providerId="LiveId" clId="{6FC6B54B-9966-430A-BAA2-9159CA2A7136}" dt="2022-09-28T10:36:28.083" v="29"/>
          <ac:picMkLst>
            <pc:docMk/>
            <pc:sldMk cId="268708755" sldId="263"/>
            <ac:picMk id="1030" creationId="{069EF8EB-E3D7-B3B7-D02A-04A8B4A2038A}"/>
          </ac:picMkLst>
        </pc:picChg>
        <pc:picChg chg="add del mod">
          <ac:chgData name="Cathrine Duedahl-Olesen" userId="0f4ad920445e6980" providerId="LiveId" clId="{6FC6B54B-9966-430A-BAA2-9159CA2A7136}" dt="2022-09-28T10:36:43.942" v="33" actId="478"/>
          <ac:picMkLst>
            <pc:docMk/>
            <pc:sldMk cId="268708755" sldId="263"/>
            <ac:picMk id="1032" creationId="{49DF9676-CDC9-590C-3A6E-466683664771}"/>
          </ac:picMkLst>
        </pc:picChg>
        <pc:picChg chg="add mod">
          <ac:chgData name="Cathrine Duedahl-Olesen" userId="0f4ad920445e6980" providerId="LiveId" clId="{6FC6B54B-9966-430A-BAA2-9159CA2A7136}" dt="2022-09-28T10:38:01.043" v="51" actId="1076"/>
          <ac:picMkLst>
            <pc:docMk/>
            <pc:sldMk cId="268708755" sldId="263"/>
            <ac:picMk id="1034" creationId="{0FA2B098-7673-01F9-AA69-917B27A8E903}"/>
          </ac:picMkLst>
        </pc:picChg>
        <pc:picChg chg="add mod">
          <ac:chgData name="Cathrine Duedahl-Olesen" userId="0f4ad920445e6980" providerId="LiveId" clId="{6FC6B54B-9966-430A-BAA2-9159CA2A7136}" dt="2022-09-28T10:38:43.936" v="54" actId="1076"/>
          <ac:picMkLst>
            <pc:docMk/>
            <pc:sldMk cId="268708755" sldId="263"/>
            <ac:picMk id="1036" creationId="{42059F17-1272-FCC2-172A-DE6BE82B91A1}"/>
          </ac:picMkLst>
        </pc:picChg>
        <pc:picChg chg="add del mod">
          <ac:chgData name="Cathrine Duedahl-Olesen" userId="0f4ad920445e6980" providerId="LiveId" clId="{6FC6B54B-9966-430A-BAA2-9159CA2A7136}" dt="2022-09-28T10:43:36.866" v="78" actId="478"/>
          <ac:picMkLst>
            <pc:docMk/>
            <pc:sldMk cId="268708755" sldId="263"/>
            <ac:picMk id="1038" creationId="{3F04E5AF-728D-4EC0-13CB-2A7B9FA73FC0}"/>
          </ac:picMkLst>
        </pc:picChg>
      </pc:sldChg>
      <pc:sldChg chg="addSp delSp modSp new mod setBg">
        <pc:chgData name="Cathrine Duedahl-Olesen" userId="0f4ad920445e6980" providerId="LiveId" clId="{6FC6B54B-9966-430A-BAA2-9159CA2A7136}" dt="2022-09-28T10:56:29.527" v="161" actId="12788"/>
        <pc:sldMkLst>
          <pc:docMk/>
          <pc:sldMk cId="3007145318" sldId="264"/>
        </pc:sldMkLst>
        <pc:spChg chg="add mod">
          <ac:chgData name="Cathrine Duedahl-Olesen" userId="0f4ad920445e6980" providerId="LiveId" clId="{6FC6B54B-9966-430A-BAA2-9159CA2A7136}" dt="2022-09-28T10:56:29.527" v="161" actId="12788"/>
          <ac:spMkLst>
            <pc:docMk/>
            <pc:sldMk cId="3007145318" sldId="264"/>
            <ac:spMk id="23" creationId="{A67A8C52-1D4A-BBD3-2E4F-BC957D8E787F}"/>
          </ac:spMkLst>
        </pc:spChg>
        <pc:picChg chg="add mod">
          <ac:chgData name="Cathrine Duedahl-Olesen" userId="0f4ad920445e6980" providerId="LiveId" clId="{6FC6B54B-9966-430A-BAA2-9159CA2A7136}" dt="2022-09-28T10:43:48.809" v="79"/>
          <ac:picMkLst>
            <pc:docMk/>
            <pc:sldMk cId="3007145318" sldId="264"/>
            <ac:picMk id="2" creationId="{D1EF191F-9979-D413-3918-250350A09ACF}"/>
          </ac:picMkLst>
        </pc:picChg>
        <pc:picChg chg="add mod">
          <ac:chgData name="Cathrine Duedahl-Olesen" userId="0f4ad920445e6980" providerId="LiveId" clId="{6FC6B54B-9966-430A-BAA2-9159CA2A7136}" dt="2022-09-28T10:44:19.889" v="86" actId="1076"/>
          <ac:picMkLst>
            <pc:docMk/>
            <pc:sldMk cId="3007145318" sldId="264"/>
            <ac:picMk id="3" creationId="{FA38588F-07D1-B46A-2A41-BB01B1E1A135}"/>
          </ac:picMkLst>
        </pc:picChg>
        <pc:picChg chg="add mod">
          <ac:chgData name="Cathrine Duedahl-Olesen" userId="0f4ad920445e6980" providerId="LiveId" clId="{6FC6B54B-9966-430A-BAA2-9159CA2A7136}" dt="2022-09-28T10:45:57.886" v="114" actId="1076"/>
          <ac:picMkLst>
            <pc:docMk/>
            <pc:sldMk cId="3007145318" sldId="264"/>
            <ac:picMk id="4" creationId="{D59F9967-07ED-89BF-2822-5A1D9EC1089C}"/>
          </ac:picMkLst>
        </pc:picChg>
        <pc:picChg chg="add mod">
          <ac:chgData name="Cathrine Duedahl-Olesen" userId="0f4ad920445e6980" providerId="LiveId" clId="{6FC6B54B-9966-430A-BAA2-9159CA2A7136}" dt="2022-09-28T10:45:55.634" v="113" actId="1076"/>
          <ac:picMkLst>
            <pc:docMk/>
            <pc:sldMk cId="3007145318" sldId="264"/>
            <ac:picMk id="5" creationId="{125B9883-70FB-E130-9AB6-540F2D5A469B}"/>
          </ac:picMkLst>
        </pc:picChg>
        <pc:picChg chg="add mod">
          <ac:chgData name="Cathrine Duedahl-Olesen" userId="0f4ad920445e6980" providerId="LiveId" clId="{6FC6B54B-9966-430A-BAA2-9159CA2A7136}" dt="2022-09-28T10:47:23.965" v="128" actId="14100"/>
          <ac:picMkLst>
            <pc:docMk/>
            <pc:sldMk cId="3007145318" sldId="264"/>
            <ac:picMk id="6" creationId="{E04B963B-203E-47B9-052E-E174A9A921DA}"/>
          </ac:picMkLst>
        </pc:picChg>
        <pc:picChg chg="add mod">
          <ac:chgData name="Cathrine Duedahl-Olesen" userId="0f4ad920445e6980" providerId="LiveId" clId="{6FC6B54B-9966-430A-BAA2-9159CA2A7136}" dt="2022-09-28T10:44:41.840" v="92" actId="1076"/>
          <ac:picMkLst>
            <pc:docMk/>
            <pc:sldMk cId="3007145318" sldId="264"/>
            <ac:picMk id="7" creationId="{C52CCC9D-7C64-EAE1-984B-E443341526C9}"/>
          </ac:picMkLst>
        </pc:picChg>
        <pc:picChg chg="add mod">
          <ac:chgData name="Cathrine Duedahl-Olesen" userId="0f4ad920445e6980" providerId="LiveId" clId="{6FC6B54B-9966-430A-BAA2-9159CA2A7136}" dt="2022-09-28T10:53:16.239" v="146" actId="1076"/>
          <ac:picMkLst>
            <pc:docMk/>
            <pc:sldMk cId="3007145318" sldId="264"/>
            <ac:picMk id="8" creationId="{710C6BFB-4A8C-E4BD-6E68-C81C6DFD07BD}"/>
          </ac:picMkLst>
        </pc:picChg>
        <pc:picChg chg="add mod">
          <ac:chgData name="Cathrine Duedahl-Olesen" userId="0f4ad920445e6980" providerId="LiveId" clId="{6FC6B54B-9966-430A-BAA2-9159CA2A7136}" dt="2022-09-28T10:45:52.225" v="112" actId="1076"/>
          <ac:picMkLst>
            <pc:docMk/>
            <pc:sldMk cId="3007145318" sldId="264"/>
            <ac:picMk id="9" creationId="{5F3C926B-54C5-FDBC-0533-C3207AE0CB7C}"/>
          </ac:picMkLst>
        </pc:picChg>
        <pc:picChg chg="add mod">
          <ac:chgData name="Cathrine Duedahl-Olesen" userId="0f4ad920445e6980" providerId="LiveId" clId="{6FC6B54B-9966-430A-BAA2-9159CA2A7136}" dt="2022-09-28T10:44:35.391" v="91" actId="1076"/>
          <ac:picMkLst>
            <pc:docMk/>
            <pc:sldMk cId="3007145318" sldId="264"/>
            <ac:picMk id="10" creationId="{5833CD52-9B00-1706-DC54-66D3F8FEF64E}"/>
          </ac:picMkLst>
        </pc:picChg>
        <pc:picChg chg="add mod">
          <ac:chgData name="Cathrine Duedahl-Olesen" userId="0f4ad920445e6980" providerId="LiveId" clId="{6FC6B54B-9966-430A-BAA2-9159CA2A7136}" dt="2022-09-28T10:44:30.948" v="90" actId="1076"/>
          <ac:picMkLst>
            <pc:docMk/>
            <pc:sldMk cId="3007145318" sldId="264"/>
            <ac:picMk id="11" creationId="{A675DDDB-92C3-C3D8-7887-D958687CD607}"/>
          </ac:picMkLst>
        </pc:picChg>
        <pc:picChg chg="add mod">
          <ac:chgData name="Cathrine Duedahl-Olesen" userId="0f4ad920445e6980" providerId="LiveId" clId="{6FC6B54B-9966-430A-BAA2-9159CA2A7136}" dt="2022-09-28T10:45:33.731" v="106" actId="1076"/>
          <ac:picMkLst>
            <pc:docMk/>
            <pc:sldMk cId="3007145318" sldId="264"/>
            <ac:picMk id="12" creationId="{A5343DEE-1891-D625-A9C2-3EA567F38B2D}"/>
          </ac:picMkLst>
        </pc:picChg>
        <pc:picChg chg="add mod">
          <ac:chgData name="Cathrine Duedahl-Olesen" userId="0f4ad920445e6980" providerId="LiveId" clId="{6FC6B54B-9966-430A-BAA2-9159CA2A7136}" dt="2022-09-28T10:45:04.503" v="100" actId="1076"/>
          <ac:picMkLst>
            <pc:docMk/>
            <pc:sldMk cId="3007145318" sldId="264"/>
            <ac:picMk id="13" creationId="{6FECA212-827B-A2CC-D292-BED493550CD4}"/>
          </ac:picMkLst>
        </pc:picChg>
        <pc:picChg chg="add mod">
          <ac:chgData name="Cathrine Duedahl-Olesen" userId="0f4ad920445e6980" providerId="LiveId" clId="{6FC6B54B-9966-430A-BAA2-9159CA2A7136}" dt="2022-09-28T10:45:19.934" v="103" actId="1076"/>
          <ac:picMkLst>
            <pc:docMk/>
            <pc:sldMk cId="3007145318" sldId="264"/>
            <ac:picMk id="14" creationId="{8278B33A-5E82-0FBC-154A-01DE6E4CC1CB}"/>
          </ac:picMkLst>
        </pc:picChg>
        <pc:picChg chg="add mod">
          <ac:chgData name="Cathrine Duedahl-Olesen" userId="0f4ad920445e6980" providerId="LiveId" clId="{6FC6B54B-9966-430A-BAA2-9159CA2A7136}" dt="2022-09-28T10:45:00.892" v="99" actId="1076"/>
          <ac:picMkLst>
            <pc:docMk/>
            <pc:sldMk cId="3007145318" sldId="264"/>
            <ac:picMk id="15" creationId="{3D67E53A-2C5D-88C8-C9DB-1349CF7AD59E}"/>
          </ac:picMkLst>
        </pc:picChg>
        <pc:picChg chg="add mod">
          <ac:chgData name="Cathrine Duedahl-Olesen" userId="0f4ad920445e6980" providerId="LiveId" clId="{6FC6B54B-9966-430A-BAA2-9159CA2A7136}" dt="2022-09-28T10:45:39.019" v="107" actId="1076"/>
          <ac:picMkLst>
            <pc:docMk/>
            <pc:sldMk cId="3007145318" sldId="264"/>
            <ac:picMk id="16" creationId="{FEFFF84C-5AD7-567B-6280-E33F66B18B9B}"/>
          </ac:picMkLst>
        </pc:picChg>
        <pc:picChg chg="add del mod">
          <ac:chgData name="Cathrine Duedahl-Olesen" userId="0f4ad920445e6980" providerId="LiveId" clId="{6FC6B54B-9966-430A-BAA2-9159CA2A7136}" dt="2022-09-28T10:46:54.738" v="124" actId="478"/>
          <ac:picMkLst>
            <pc:docMk/>
            <pc:sldMk cId="3007145318" sldId="264"/>
            <ac:picMk id="17" creationId="{A2B76F80-6E71-89D3-B8EE-BC6440CAF366}"/>
          </ac:picMkLst>
        </pc:picChg>
        <pc:picChg chg="add mod">
          <ac:chgData name="Cathrine Duedahl-Olesen" userId="0f4ad920445e6980" providerId="LiveId" clId="{6FC6B54B-9966-430A-BAA2-9159CA2A7136}" dt="2022-09-28T10:53:12.156" v="145" actId="1076"/>
          <ac:picMkLst>
            <pc:docMk/>
            <pc:sldMk cId="3007145318" sldId="264"/>
            <ac:picMk id="18" creationId="{B2264187-D893-7933-4B1D-D3BCC4FF282E}"/>
          </ac:picMkLst>
        </pc:picChg>
        <pc:picChg chg="add mod">
          <ac:chgData name="Cathrine Duedahl-Olesen" userId="0f4ad920445e6980" providerId="LiveId" clId="{6FC6B54B-9966-430A-BAA2-9159CA2A7136}" dt="2022-09-28T10:46:32.907" v="118" actId="1076"/>
          <ac:picMkLst>
            <pc:docMk/>
            <pc:sldMk cId="3007145318" sldId="264"/>
            <ac:picMk id="19" creationId="{F09FA6C7-E4B8-C8BE-6B71-D86DAA22A86F}"/>
          </ac:picMkLst>
        </pc:picChg>
        <pc:picChg chg="add mod">
          <ac:chgData name="Cathrine Duedahl-Olesen" userId="0f4ad920445e6980" providerId="LiveId" clId="{6FC6B54B-9966-430A-BAA2-9159CA2A7136}" dt="2022-09-28T10:46:42.336" v="120" actId="1076"/>
          <ac:picMkLst>
            <pc:docMk/>
            <pc:sldMk cId="3007145318" sldId="264"/>
            <ac:picMk id="20" creationId="{2A28AC8F-B487-7001-EFCD-A5796E0E8638}"/>
          </ac:picMkLst>
        </pc:picChg>
        <pc:picChg chg="add mod">
          <ac:chgData name="Cathrine Duedahl-Olesen" userId="0f4ad920445e6980" providerId="LiveId" clId="{6FC6B54B-9966-430A-BAA2-9159CA2A7136}" dt="2022-09-28T10:46:58.027" v="125" actId="1076"/>
          <ac:picMkLst>
            <pc:docMk/>
            <pc:sldMk cId="3007145318" sldId="264"/>
            <ac:picMk id="21" creationId="{89220D20-3B10-B61B-1CF5-AAC501AB3721}"/>
          </ac:picMkLst>
        </pc:picChg>
        <pc:picChg chg="add mod">
          <ac:chgData name="Cathrine Duedahl-Olesen" userId="0f4ad920445e6980" providerId="LiveId" clId="{6FC6B54B-9966-430A-BAA2-9159CA2A7136}" dt="2022-09-28T10:51:24.206" v="144" actId="12788"/>
          <ac:picMkLst>
            <pc:docMk/>
            <pc:sldMk cId="3007145318" sldId="264"/>
            <ac:picMk id="22" creationId="{9B4BB3FE-8D86-E485-F9CE-0CBD0E5AA676}"/>
          </ac:picMkLst>
        </pc:picChg>
        <pc:picChg chg="add del mod">
          <ac:chgData name="Cathrine Duedahl-Olesen" userId="0f4ad920445e6980" providerId="LiveId" clId="{6FC6B54B-9966-430A-BAA2-9159CA2A7136}" dt="2022-09-28T10:47:24.510" v="129"/>
          <ac:picMkLst>
            <pc:docMk/>
            <pc:sldMk cId="3007145318" sldId="264"/>
            <ac:picMk id="2050" creationId="{F228F4C5-CF18-4A91-894D-7722F0C7FBD2}"/>
          </ac:picMkLst>
        </pc:picChg>
        <pc:picChg chg="add del">
          <ac:chgData name="Cathrine Duedahl-Olesen" userId="0f4ad920445e6980" providerId="LiveId" clId="{6FC6B54B-9966-430A-BAA2-9159CA2A7136}" dt="2022-09-28T10:48:27.262" v="131"/>
          <ac:picMkLst>
            <pc:docMk/>
            <pc:sldMk cId="3007145318" sldId="264"/>
            <ac:picMk id="2052" creationId="{226F6AF0-C641-0BE4-5CF8-CCA3E353903F}"/>
          </ac:picMkLst>
        </pc:picChg>
      </pc:sldChg>
      <pc:sldChg chg="addSp delSp modSp new mod">
        <pc:chgData name="Cathrine Duedahl-Olesen" userId="0f4ad920445e6980" providerId="LiveId" clId="{6FC6B54B-9966-430A-BAA2-9159CA2A7136}" dt="2022-09-28T11:11:19.821" v="307" actId="1076"/>
        <pc:sldMkLst>
          <pc:docMk/>
          <pc:sldMk cId="703032144" sldId="265"/>
        </pc:sldMkLst>
        <pc:spChg chg="add mod">
          <ac:chgData name="Cathrine Duedahl-Olesen" userId="0f4ad920445e6980" providerId="LiveId" clId="{6FC6B54B-9966-430A-BAA2-9159CA2A7136}" dt="2022-09-28T11:04:38.472" v="234" actId="1076"/>
          <ac:spMkLst>
            <pc:docMk/>
            <pc:sldMk cId="703032144" sldId="265"/>
            <ac:spMk id="3" creationId="{654F4F7D-067D-85B4-0BDE-272535DD7D37}"/>
          </ac:spMkLst>
        </pc:spChg>
        <pc:picChg chg="add mod">
          <ac:chgData name="Cathrine Duedahl-Olesen" userId="0f4ad920445e6980" providerId="LiveId" clId="{6FC6B54B-9966-430A-BAA2-9159CA2A7136}" dt="2022-09-28T11:07:12.829" v="296" actId="1076"/>
          <ac:picMkLst>
            <pc:docMk/>
            <pc:sldMk cId="703032144" sldId="265"/>
            <ac:picMk id="2" creationId="{EF0D92D4-36CE-8A52-7BBD-90567C161658}"/>
          </ac:picMkLst>
        </pc:picChg>
        <pc:picChg chg="add del mod">
          <ac:chgData name="Cathrine Duedahl-Olesen" userId="0f4ad920445e6980" providerId="LiveId" clId="{6FC6B54B-9966-430A-BAA2-9159CA2A7136}" dt="2022-09-28T11:03:16.082" v="185" actId="478"/>
          <ac:picMkLst>
            <pc:docMk/>
            <pc:sldMk cId="703032144" sldId="265"/>
            <ac:picMk id="4" creationId="{8D6F13D1-814F-CB75-5AA3-489EE51CEBC4}"/>
          </ac:picMkLst>
        </pc:picChg>
        <pc:picChg chg="add mod">
          <ac:chgData name="Cathrine Duedahl-Olesen" userId="0f4ad920445e6980" providerId="LiveId" clId="{6FC6B54B-9966-430A-BAA2-9159CA2A7136}" dt="2022-09-28T11:07:02.822" v="295" actId="1076"/>
          <ac:picMkLst>
            <pc:docMk/>
            <pc:sldMk cId="703032144" sldId="265"/>
            <ac:picMk id="5" creationId="{60D77682-C8DA-D41E-5228-B45ECA616861}"/>
          </ac:picMkLst>
        </pc:picChg>
        <pc:picChg chg="add del mod">
          <ac:chgData name="Cathrine Duedahl-Olesen" userId="0f4ad920445e6980" providerId="LiveId" clId="{6FC6B54B-9966-430A-BAA2-9159CA2A7136}" dt="2022-09-28T11:05:40.269" v="276" actId="478"/>
          <ac:picMkLst>
            <pc:docMk/>
            <pc:sldMk cId="703032144" sldId="265"/>
            <ac:picMk id="6" creationId="{CC037106-923F-215A-049C-B3524664CB69}"/>
          </ac:picMkLst>
        </pc:picChg>
        <pc:picChg chg="add mod">
          <ac:chgData name="Cathrine Duedahl-Olesen" userId="0f4ad920445e6980" providerId="LiveId" clId="{6FC6B54B-9966-430A-BAA2-9159CA2A7136}" dt="2022-09-28T11:11:03.431" v="304" actId="1076"/>
          <ac:picMkLst>
            <pc:docMk/>
            <pc:sldMk cId="703032144" sldId="265"/>
            <ac:picMk id="7" creationId="{467BB752-AB51-3EC7-254F-435A1F243545}"/>
          </ac:picMkLst>
        </pc:picChg>
        <pc:picChg chg="add mod">
          <ac:chgData name="Cathrine Duedahl-Olesen" userId="0f4ad920445e6980" providerId="LiveId" clId="{6FC6B54B-9966-430A-BAA2-9159CA2A7136}" dt="2022-09-28T11:10:59.492" v="303" actId="1076"/>
          <ac:picMkLst>
            <pc:docMk/>
            <pc:sldMk cId="703032144" sldId="265"/>
            <ac:picMk id="8" creationId="{F4FE7F96-31BB-D830-D33A-C4FA37185033}"/>
          </ac:picMkLst>
        </pc:picChg>
        <pc:picChg chg="add mod">
          <ac:chgData name="Cathrine Duedahl-Olesen" userId="0f4ad920445e6980" providerId="LiveId" clId="{6FC6B54B-9966-430A-BAA2-9159CA2A7136}" dt="2022-09-28T11:10:43.803" v="301" actId="1076"/>
          <ac:picMkLst>
            <pc:docMk/>
            <pc:sldMk cId="703032144" sldId="265"/>
            <ac:picMk id="9" creationId="{93CAB4CD-41AA-E6B3-588E-643C5479F952}"/>
          </ac:picMkLst>
        </pc:picChg>
        <pc:picChg chg="add mod">
          <ac:chgData name="Cathrine Duedahl-Olesen" userId="0f4ad920445e6980" providerId="LiveId" clId="{6FC6B54B-9966-430A-BAA2-9159CA2A7136}" dt="2022-09-28T11:10:52.042" v="302" actId="1076"/>
          <ac:picMkLst>
            <pc:docMk/>
            <pc:sldMk cId="703032144" sldId="265"/>
            <ac:picMk id="10" creationId="{1316EFD9-44C3-A5B9-6718-94015F88069C}"/>
          </ac:picMkLst>
        </pc:picChg>
        <pc:picChg chg="add mod">
          <ac:chgData name="Cathrine Duedahl-Olesen" userId="0f4ad920445e6980" providerId="LiveId" clId="{6FC6B54B-9966-430A-BAA2-9159CA2A7136}" dt="2022-09-28T11:11:19.821" v="307" actId="1076"/>
          <ac:picMkLst>
            <pc:docMk/>
            <pc:sldMk cId="703032144" sldId="265"/>
            <ac:picMk id="11" creationId="{F56A74F2-9FA8-B3A0-09B4-012510C7A26C}"/>
          </ac:picMkLst>
        </pc:picChg>
        <pc:picChg chg="add mod">
          <ac:chgData name="Cathrine Duedahl-Olesen" userId="0f4ad920445e6980" providerId="LiveId" clId="{6FC6B54B-9966-430A-BAA2-9159CA2A7136}" dt="2022-09-28T11:11:12.683" v="305" actId="1076"/>
          <ac:picMkLst>
            <pc:docMk/>
            <pc:sldMk cId="703032144" sldId="265"/>
            <ac:picMk id="12" creationId="{85B7CF2B-2634-E4DA-76DA-895C52B420D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085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251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639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4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975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75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616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873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16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43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87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0340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openclipart.org/detail/16820/stefanvonhalenbach-stars-in-the-night-sky-by-stefanvonhalenbach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rømlinet affaldssortering">
            <a:extLst>
              <a:ext uri="{FF2B5EF4-FFF2-40B4-BE49-F238E27FC236}">
                <a16:creationId xmlns:a16="http://schemas.microsoft.com/office/drawing/2014/main" id="{9DF02BC7-9708-D59C-D522-D83FBDF2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52039" y="1739632"/>
            <a:ext cx="8570518" cy="857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utediagram: Manuel proces 3">
            <a:extLst>
              <a:ext uri="{FF2B5EF4-FFF2-40B4-BE49-F238E27FC236}">
                <a16:creationId xmlns:a16="http://schemas.microsoft.com/office/drawing/2014/main" id="{EC3A9575-52C2-4190-87D1-CBBED51EB585}"/>
              </a:ext>
            </a:extLst>
          </p:cNvPr>
          <p:cNvSpPr/>
          <p:nvPr/>
        </p:nvSpPr>
        <p:spPr>
          <a:xfrm>
            <a:off x="10621410" y="-2679692"/>
            <a:ext cx="6108693" cy="6108693"/>
          </a:xfrm>
          <a:prstGeom prst="flowChartManualOperation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0">
                <a:schemeClr val="accent3">
                  <a:lumMod val="45000"/>
                  <a:lumOff val="55000"/>
                </a:schemeClr>
              </a:gs>
              <a:gs pos="52000">
                <a:schemeClr val="bg1">
                  <a:lumMod val="5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sp>
        <p:nvSpPr>
          <p:cNvPr id="10" name="Kombinationstegning: figur 9">
            <a:extLst>
              <a:ext uri="{FF2B5EF4-FFF2-40B4-BE49-F238E27FC236}">
                <a16:creationId xmlns:a16="http://schemas.microsoft.com/office/drawing/2014/main" id="{B4021825-8F48-18E5-7C61-A1997F99C9E4}"/>
              </a:ext>
            </a:extLst>
          </p:cNvPr>
          <p:cNvSpPr/>
          <p:nvPr/>
        </p:nvSpPr>
        <p:spPr>
          <a:xfrm>
            <a:off x="10929195" y="-1162264"/>
            <a:ext cx="5493120" cy="3030827"/>
          </a:xfrm>
          <a:custGeom>
            <a:avLst/>
            <a:gdLst>
              <a:gd name="connsiteX0" fmla="*/ 0 w 2595245"/>
              <a:gd name="connsiteY0" fmla="*/ 0 h 1431925"/>
              <a:gd name="connsiteX1" fmla="*/ 2595245 w 2595245"/>
              <a:gd name="connsiteY1" fmla="*/ 0 h 1431925"/>
              <a:gd name="connsiteX2" fmla="*/ 2308860 w 2595245"/>
              <a:gd name="connsiteY2" fmla="*/ 1431925 h 1431925"/>
              <a:gd name="connsiteX3" fmla="*/ 286385 w 2595245"/>
              <a:gd name="connsiteY3" fmla="*/ 1431925 h 143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5245" h="1431925">
                <a:moveTo>
                  <a:pt x="0" y="0"/>
                </a:moveTo>
                <a:lnTo>
                  <a:pt x="2595245" y="0"/>
                </a:lnTo>
                <a:lnTo>
                  <a:pt x="2308860" y="1431925"/>
                </a:lnTo>
                <a:lnTo>
                  <a:pt x="286385" y="1431925"/>
                </a:lnTo>
                <a:close/>
              </a:path>
            </a:pathLst>
          </a:custGeom>
          <a:solidFill>
            <a:srgbClr val="961E82"/>
          </a:solidFill>
          <a:ln>
            <a:solidFill>
              <a:srgbClr val="961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sz="6049"/>
          </a:p>
        </p:txBody>
      </p:sp>
      <p:pic>
        <p:nvPicPr>
          <p:cNvPr id="12" name="Picture 4" descr="Strømlinet affaldssortering">
            <a:extLst>
              <a:ext uri="{FF2B5EF4-FFF2-40B4-BE49-F238E27FC236}">
                <a16:creationId xmlns:a16="http://schemas.microsoft.com/office/drawing/2014/main" id="{6255C7A9-139C-E4B5-A3AA-44E0358AC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6" t="34883" r="-426" b="34883"/>
          <a:stretch/>
        </p:blipFill>
        <p:spPr bwMode="auto">
          <a:xfrm>
            <a:off x="12147742" y="-1033339"/>
            <a:ext cx="3056023" cy="27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998F1E5D-86EE-71CA-257F-ED599013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795" y="3557932"/>
            <a:ext cx="6193907" cy="61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 Year Fireworks PNG Isolated Image">
            <a:extLst>
              <a:ext uri="{FF2B5EF4-FFF2-40B4-BE49-F238E27FC236}">
                <a16:creationId xmlns:a16="http://schemas.microsoft.com/office/drawing/2014/main" id="{D1EF191F-9979-D413-3918-250350A0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" y="134989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ew Year Fireworks PNG Isolated Image">
            <a:extLst>
              <a:ext uri="{FF2B5EF4-FFF2-40B4-BE49-F238E27FC236}">
                <a16:creationId xmlns:a16="http://schemas.microsoft.com/office/drawing/2014/main" id="{FA38588F-07D1-B46A-2A41-BB01B1E1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138" y="2381466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D59F9967-07ED-89BF-2822-5A1D9EC1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86" y="84867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lue fireworks transparent background&#10;">
            <a:extLst>
              <a:ext uri="{FF2B5EF4-FFF2-40B4-BE49-F238E27FC236}">
                <a16:creationId xmlns:a16="http://schemas.microsoft.com/office/drawing/2014/main" id="{125B9883-70FB-E130-9AB6-540F2D5A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05" y="1502994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Fireworks Background PNG Image | PNG Play">
            <a:extLst>
              <a:ext uri="{FF2B5EF4-FFF2-40B4-BE49-F238E27FC236}">
                <a16:creationId xmlns:a16="http://schemas.microsoft.com/office/drawing/2014/main" id="{E04B963B-203E-47B9-052E-E174A9A9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69" y="2841979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ew Year Fireworks PNG Isolated Image">
            <a:extLst>
              <a:ext uri="{FF2B5EF4-FFF2-40B4-BE49-F238E27FC236}">
                <a16:creationId xmlns:a16="http://schemas.microsoft.com/office/drawing/2014/main" id="{C52CCC9D-7C64-EAE1-984B-E44334152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3" y="2769466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w Year Fireworks PNG Isolated Image">
            <a:extLst>
              <a:ext uri="{FF2B5EF4-FFF2-40B4-BE49-F238E27FC236}">
                <a16:creationId xmlns:a16="http://schemas.microsoft.com/office/drawing/2014/main" id="{710C6BFB-4A8C-E4BD-6E68-C81C6DFD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49" y="34745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5F3C926B-54C5-FDBC-0533-C3207AE0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26" y="1693173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blue fireworks transparent background&#10;">
            <a:extLst>
              <a:ext uri="{FF2B5EF4-FFF2-40B4-BE49-F238E27FC236}">
                <a16:creationId xmlns:a16="http://schemas.microsoft.com/office/drawing/2014/main" id="{5833CD52-9B00-1706-DC54-66D3F8FE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23" y="2340326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Fireworks Background PNG Image | PNG Play">
            <a:extLst>
              <a:ext uri="{FF2B5EF4-FFF2-40B4-BE49-F238E27FC236}">
                <a16:creationId xmlns:a16="http://schemas.microsoft.com/office/drawing/2014/main" id="{A675DDDB-92C3-C3D8-7887-D958687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759" y="2619074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w Year Fireworks PNG Isolated Image">
            <a:extLst>
              <a:ext uri="{FF2B5EF4-FFF2-40B4-BE49-F238E27FC236}">
                <a16:creationId xmlns:a16="http://schemas.microsoft.com/office/drawing/2014/main" id="{A5343DEE-1891-D625-A9C2-3EA567F3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58" y="4097042"/>
            <a:ext cx="4160947" cy="27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ew Year Fireworks PNG Isolated Image">
            <a:extLst>
              <a:ext uri="{FF2B5EF4-FFF2-40B4-BE49-F238E27FC236}">
                <a16:creationId xmlns:a16="http://schemas.microsoft.com/office/drawing/2014/main" id="{6FECA212-827B-A2CC-D292-BED493550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74" y="3847588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8278B33A-5E82-0FBC-154A-01DE6E4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3" y="4298631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lue fireworks transparent background&#10;">
            <a:extLst>
              <a:ext uri="{FF2B5EF4-FFF2-40B4-BE49-F238E27FC236}">
                <a16:creationId xmlns:a16="http://schemas.microsoft.com/office/drawing/2014/main" id="{3D67E53A-2C5D-88C8-C9DB-1349CF7A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61" y="4246297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Fireworks Background PNG Image | PNG Play">
            <a:extLst>
              <a:ext uri="{FF2B5EF4-FFF2-40B4-BE49-F238E27FC236}">
                <a16:creationId xmlns:a16="http://schemas.microsoft.com/office/drawing/2014/main" id="{FEFFF84C-5AD7-567B-6280-E33F66B18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59" y="-23973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New Year Fireworks PNG Isolated Image">
            <a:extLst>
              <a:ext uri="{FF2B5EF4-FFF2-40B4-BE49-F238E27FC236}">
                <a16:creationId xmlns:a16="http://schemas.microsoft.com/office/drawing/2014/main" id="{B2264187-D893-7933-4B1D-D3BCC4FF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06" y="-12314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F09FA6C7-E4B8-C8BE-6B71-D86DAA22A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279" y="4302619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lue fireworks transparent background&#10;">
            <a:extLst>
              <a:ext uri="{FF2B5EF4-FFF2-40B4-BE49-F238E27FC236}">
                <a16:creationId xmlns:a16="http://schemas.microsoft.com/office/drawing/2014/main" id="{2A28AC8F-B487-7001-EFCD-A5796E0E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19" y="45733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ireworks Background PNG Image | PNG Play">
            <a:extLst>
              <a:ext uri="{FF2B5EF4-FFF2-40B4-BE49-F238E27FC236}">
                <a16:creationId xmlns:a16="http://schemas.microsoft.com/office/drawing/2014/main" id="{89220D20-3B10-B61B-1CF5-AAC501AB3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95" y="-51616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Billede 3">
            <a:extLst>
              <a:ext uri="{FF2B5EF4-FFF2-40B4-BE49-F238E27FC236}">
                <a16:creationId xmlns:a16="http://schemas.microsoft.com/office/drawing/2014/main" id="{9B4BB3FE-8D86-E485-F9CE-0CBD0E5AA6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92" y="4350461"/>
            <a:ext cx="1876216" cy="24618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67A8C52-1D4A-BBD3-2E4F-BC957D8E787F}"/>
              </a:ext>
            </a:extLst>
          </p:cNvPr>
          <p:cNvSpPr/>
          <p:nvPr/>
        </p:nvSpPr>
        <p:spPr>
          <a:xfrm>
            <a:off x="3444976" y="9838"/>
            <a:ext cx="5302049" cy="4392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714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4F4F7D-067D-85B4-0BDE-272535DD7D37}"/>
              </a:ext>
            </a:extLst>
          </p:cNvPr>
          <p:cNvSpPr/>
          <p:nvPr/>
        </p:nvSpPr>
        <p:spPr>
          <a:xfrm>
            <a:off x="3936000" y="1269000"/>
            <a:ext cx="4320000" cy="43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EF0D92D4-36CE-8A52-7BBD-90567C161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00" y="87865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60D77682-C8DA-D41E-5228-B45ECA616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865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467BB752-AB51-3EC7-254F-435A1F243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30720" y="183627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4FE7F96-31BB-D830-D33A-C4FA37185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30720" y="399627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93CAB4CD-41AA-E6B3-588E-643C5479F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99347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1316EFD9-44C3-A5B9-6718-94015F880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00" y="4907820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56A74F2-9FA8-B3A0-09B4-012510C7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01280" y="183627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85B7CF2B-2634-E4DA-76DA-895C52B42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01280" y="399627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3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AC635D03-8E7E-395C-377A-8BB8C415F008}"/>
              </a:ext>
            </a:extLst>
          </p:cNvPr>
          <p:cNvSpPr/>
          <p:nvPr/>
        </p:nvSpPr>
        <p:spPr>
          <a:xfrm>
            <a:off x="2286103" y="-1904856"/>
            <a:ext cx="7619795" cy="10667712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bg1"/>
              </a:gs>
              <a:gs pos="48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CA5A97A4-3730-6392-1D41-1EDDC5C73667}"/>
              </a:ext>
            </a:extLst>
          </p:cNvPr>
          <p:cNvGrpSpPr/>
          <p:nvPr/>
        </p:nvGrpSpPr>
        <p:grpSpPr>
          <a:xfrm flipH="1">
            <a:off x="9905898" y="-1904856"/>
            <a:ext cx="4479825" cy="10667712"/>
            <a:chOff x="3662980" y="909000"/>
            <a:chExt cx="4233020" cy="504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C324A90-DBB4-0FE0-6711-4C74E8CD7033}"/>
                </a:ext>
              </a:extLst>
            </p:cNvPr>
            <p:cNvSpPr/>
            <p:nvPr/>
          </p:nvSpPr>
          <p:spPr>
            <a:xfrm>
              <a:off x="3662980" y="3159000"/>
              <a:ext cx="1080000" cy="540000"/>
            </a:xfrm>
            <a:prstGeom prst="ellipse">
              <a:avLst/>
            </a:prstGeom>
            <a:gradFill flip="none" rotWithShape="1">
              <a:gsLst>
                <a:gs pos="41000">
                  <a:srgbClr val="FFF0C0"/>
                </a:gs>
                <a:gs pos="0">
                  <a:schemeClr val="accent4">
                    <a:lumMod val="0"/>
                    <a:lumOff val="100000"/>
                    <a:alpha val="96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 dirty="0"/>
            </a:p>
          </p:txBody>
        </p:sp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521E7B2-A531-B87B-CBBB-1E284D74BFAF}"/>
                </a:ext>
              </a:extLst>
            </p:cNvPr>
            <p:cNvSpPr/>
            <p:nvPr/>
          </p:nvSpPr>
          <p:spPr>
            <a:xfrm>
              <a:off x="4296000" y="909000"/>
              <a:ext cx="3600000" cy="504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100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 dirty="0"/>
            </a:p>
          </p:txBody>
        </p:sp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696D9A33-1D78-9FB0-9260-8CA8CE03C117}"/>
                </a:ext>
              </a:extLst>
            </p:cNvPr>
            <p:cNvSpPr/>
            <p:nvPr/>
          </p:nvSpPr>
          <p:spPr>
            <a:xfrm>
              <a:off x="4661760" y="1269000"/>
              <a:ext cx="1260000" cy="1980000"/>
            </a:xfrm>
            <a:prstGeom prst="rect">
              <a:avLst/>
            </a:prstGeom>
            <a:gradFill flip="none" rotWithShape="1">
              <a:gsLst>
                <a:gs pos="59000">
                  <a:srgbClr val="804D1A"/>
                </a:gs>
                <a:gs pos="3000">
                  <a:srgbClr val="996633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7031C3A2-FA0D-EE5D-0492-D1C91AFE96FF}"/>
                </a:ext>
              </a:extLst>
            </p:cNvPr>
            <p:cNvSpPr/>
            <p:nvPr/>
          </p:nvSpPr>
          <p:spPr>
            <a:xfrm>
              <a:off x="6270242" y="126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6000">
                  <a:srgbClr val="804D1A"/>
                </a:gs>
                <a:gs pos="100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6A27C4E2-F5C6-9DED-42FF-BAB970FE8370}"/>
                </a:ext>
              </a:extLst>
            </p:cNvPr>
            <p:cNvSpPr/>
            <p:nvPr/>
          </p:nvSpPr>
          <p:spPr>
            <a:xfrm>
              <a:off x="4661760" y="360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804D1A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C9D302D2-C6F6-85E3-B1B7-36D813D6CC93}"/>
                </a:ext>
              </a:extLst>
            </p:cNvPr>
            <p:cNvSpPr/>
            <p:nvPr/>
          </p:nvSpPr>
          <p:spPr>
            <a:xfrm>
              <a:off x="6270242" y="360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804D1A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</p:grpSp>
      <p:sp>
        <p:nvSpPr>
          <p:cNvPr id="24" name="Rektangel 23">
            <a:extLst>
              <a:ext uri="{FF2B5EF4-FFF2-40B4-BE49-F238E27FC236}">
                <a16:creationId xmlns:a16="http://schemas.microsoft.com/office/drawing/2014/main" id="{0DF9BEDD-F97C-E7E7-0702-FA0330893DFB}"/>
              </a:ext>
            </a:extLst>
          </p:cNvPr>
          <p:cNvSpPr/>
          <p:nvPr/>
        </p:nvSpPr>
        <p:spPr>
          <a:xfrm>
            <a:off x="13716541" y="-1904856"/>
            <a:ext cx="387084" cy="10667712"/>
          </a:xfrm>
          <a:prstGeom prst="rect">
            <a:avLst/>
          </a:prstGeom>
          <a:gradFill flip="none" rotWithShape="1">
            <a:gsLst>
              <a:gs pos="100000">
                <a:srgbClr val="3A1D00"/>
              </a:gs>
              <a:gs pos="0">
                <a:srgbClr val="6633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cxnSp>
        <p:nvCxnSpPr>
          <p:cNvPr id="26" name="Lige forbindelse 25">
            <a:extLst>
              <a:ext uri="{FF2B5EF4-FFF2-40B4-BE49-F238E27FC236}">
                <a16:creationId xmlns:a16="http://schemas.microsoft.com/office/drawing/2014/main" id="{52CA6527-AECA-5F9E-ABC4-2607ACA547D6}"/>
              </a:ext>
            </a:extLst>
          </p:cNvPr>
          <p:cNvCxnSpPr>
            <a:cxnSpLocks/>
          </p:cNvCxnSpPr>
          <p:nvPr/>
        </p:nvCxnSpPr>
        <p:spPr>
          <a:xfrm>
            <a:off x="13691207" y="-1904856"/>
            <a:ext cx="25333" cy="10667712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1591BA09-89EF-83D0-75BE-58FC20674C21}"/>
              </a:ext>
            </a:extLst>
          </p:cNvPr>
          <p:cNvSpPr/>
          <p:nvPr/>
        </p:nvSpPr>
        <p:spPr>
          <a:xfrm flipH="1">
            <a:off x="12477985" y="2857517"/>
            <a:ext cx="1142969" cy="1142969"/>
          </a:xfrm>
          <a:prstGeom prst="ellipse">
            <a:avLst/>
          </a:prstGeom>
          <a:gradFill flip="none" rotWithShape="1">
            <a:gsLst>
              <a:gs pos="41000">
                <a:srgbClr val="FFF0C0"/>
              </a:gs>
              <a:gs pos="0">
                <a:schemeClr val="accent4">
                  <a:lumMod val="0"/>
                  <a:lumOff val="100000"/>
                  <a:alpha val="96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</p:spTree>
    <p:extLst>
      <p:ext uri="{BB962C8B-B14F-4D97-AF65-F5344CB8AC3E}">
        <p14:creationId xmlns:p14="http://schemas.microsoft.com/office/powerpoint/2010/main" val="166900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40C7B7C1-BBF2-4C78-4EB8-06DA23D0162A}"/>
              </a:ext>
            </a:extLst>
          </p:cNvPr>
          <p:cNvGrpSpPr/>
          <p:nvPr/>
        </p:nvGrpSpPr>
        <p:grpSpPr>
          <a:xfrm>
            <a:off x="-982647" y="-1508233"/>
            <a:ext cx="13870565" cy="3651025"/>
            <a:chOff x="2819400" y="2899785"/>
            <a:chExt cx="6553200" cy="1724940"/>
          </a:xfrm>
        </p:grpSpPr>
        <p:sp>
          <p:nvSpPr>
            <p:cNvPr id="4" name="Tekstfelt 3">
              <a:extLst>
                <a:ext uri="{FF2B5EF4-FFF2-40B4-BE49-F238E27FC236}">
                  <a16:creationId xmlns:a16="http://schemas.microsoft.com/office/drawing/2014/main" id="{66D0B41F-D024-7C7A-1C64-FB604AE92D23}"/>
                </a:ext>
              </a:extLst>
            </p:cNvPr>
            <p:cNvSpPr txBox="1"/>
            <p:nvPr/>
          </p:nvSpPr>
          <p:spPr>
            <a:xfrm>
              <a:off x="2819400" y="2899785"/>
              <a:ext cx="6553200" cy="1323439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prstTxWarp prst="textDeflateBottom">
                <a:avLst/>
              </a:prstTxWarp>
              <a:spAutoFit/>
            </a:bodyPr>
            <a:lstStyle/>
            <a:p>
              <a:pPr algn="ctr"/>
              <a:r>
                <a:rPr lang="da-DK" sz="16933" dirty="0">
                  <a:ln w="0">
                    <a:solidFill>
                      <a:schemeClr val="tx1"/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t" panose="02000600000000000000" pitchFamily="50" charset="0"/>
                </a:rPr>
                <a:t>SKRALDEMXRE</a:t>
              </a:r>
            </a:p>
          </p:txBody>
        </p:sp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ACB1D854-B050-4BDC-660F-1DC51B7506F4}"/>
                </a:ext>
              </a:extLst>
            </p:cNvPr>
            <p:cNvSpPr txBox="1"/>
            <p:nvPr/>
          </p:nvSpPr>
          <p:spPr>
            <a:xfrm>
              <a:off x="3944937" y="3701492"/>
              <a:ext cx="4302125" cy="92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6049" dirty="0">
                  <a:latin typeface="Ant" panose="02000600000000000000" pitchFamily="50" charset="0"/>
                  <a:cs typeface="Aharoni" panose="02010803020104030203" pitchFamily="2" charset="-79"/>
                </a:rPr>
                <a:t>JONATAN JONATHAN JOHNATHAN</a:t>
              </a:r>
            </a:p>
          </p:txBody>
        </p:sp>
      </p:grp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3F075238-D381-7250-7678-1B4CED15A774}"/>
              </a:ext>
            </a:extLst>
          </p:cNvPr>
          <p:cNvSpPr/>
          <p:nvPr/>
        </p:nvSpPr>
        <p:spPr>
          <a:xfrm>
            <a:off x="3945523" y="2550889"/>
            <a:ext cx="5333856" cy="3809897"/>
          </a:xfrm>
          <a:prstGeom prst="roundRect">
            <a:avLst/>
          </a:prstGeom>
          <a:solidFill>
            <a:srgbClr val="66FF66"/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dirty="0">
                <a:solidFill>
                  <a:schemeClr val="tx1"/>
                </a:solidFill>
                <a:latin typeface="Ant" panose="02000600000000000000" pitchFamily="50" charset="0"/>
              </a:rPr>
              <a:t>START</a:t>
            </a:r>
            <a:r>
              <a:rPr lang="da-DK" sz="9313" dirty="0">
                <a:latin typeface="Ant" panose="02000600000000000000" pitchFamily="50" charset="0"/>
              </a:rPr>
              <a:t> j</a:t>
            </a:r>
          </a:p>
        </p:txBody>
      </p:sp>
      <p:sp>
        <p:nvSpPr>
          <p:cNvPr id="10" name="Ligebenet trekant 9">
            <a:extLst>
              <a:ext uri="{FF2B5EF4-FFF2-40B4-BE49-F238E27FC236}">
                <a16:creationId xmlns:a16="http://schemas.microsoft.com/office/drawing/2014/main" id="{B59B026C-AE73-F33B-C00D-545D08E48E47}"/>
              </a:ext>
            </a:extLst>
          </p:cNvPr>
          <p:cNvSpPr/>
          <p:nvPr/>
        </p:nvSpPr>
        <p:spPr>
          <a:xfrm rot="5400000">
            <a:off x="7619255" y="3936140"/>
            <a:ext cx="1200680" cy="1039395"/>
          </a:xfrm>
          <a:prstGeom prst="triangl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8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C6170555-93B6-9004-9CE5-9A499AC4FC0C}"/>
              </a:ext>
            </a:extLst>
          </p:cNvPr>
          <p:cNvSpPr txBox="1"/>
          <p:nvPr/>
        </p:nvSpPr>
        <p:spPr>
          <a:xfrm>
            <a:off x="2413220" y="1129748"/>
            <a:ext cx="6502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>
                <a:latin typeface="Ant" panose="02000600000000000000" pitchFamily="50" charset="0"/>
              </a:rPr>
              <a:t>NAR ALT SKRALDET ER SORTERET KLIK PA</a:t>
            </a:r>
            <a:br>
              <a:rPr lang="da-DK" sz="3200" b="1" dirty="0">
                <a:latin typeface="Ant" panose="02000600000000000000" pitchFamily="50" charset="0"/>
              </a:rPr>
            </a:br>
            <a:r>
              <a:rPr lang="da-DK" sz="3200" b="1" dirty="0">
                <a:latin typeface="Ant" panose="02000600000000000000" pitchFamily="50" charset="0"/>
              </a:rPr>
              <a:t>VED DOREN FOR AT KLARE BANEN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311189AF-BC9B-A207-D2D3-48E852F70CFF}"/>
              </a:ext>
            </a:extLst>
          </p:cNvPr>
          <p:cNvSpPr txBox="1"/>
          <p:nvPr/>
        </p:nvSpPr>
        <p:spPr>
          <a:xfrm rot="5400000">
            <a:off x="2549584" y="1161818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ektangel: afrundede hjørner 26">
            <a:extLst>
              <a:ext uri="{FF2B5EF4-FFF2-40B4-BE49-F238E27FC236}">
                <a16:creationId xmlns:a16="http://schemas.microsoft.com/office/drawing/2014/main" id="{F729AD35-2F87-9B86-8E51-00FF132A8BFA}"/>
              </a:ext>
            </a:extLst>
          </p:cNvPr>
          <p:cNvSpPr/>
          <p:nvPr/>
        </p:nvSpPr>
        <p:spPr>
          <a:xfrm>
            <a:off x="3943866" y="1644578"/>
            <a:ext cx="3240000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Tekstfelt 40">
            <a:extLst>
              <a:ext uri="{FF2B5EF4-FFF2-40B4-BE49-F238E27FC236}">
                <a16:creationId xmlns:a16="http://schemas.microsoft.com/office/drawing/2014/main" id="{7DF1269B-B1B1-F0DA-EEEC-EF9489BBD00C}"/>
              </a:ext>
            </a:extLst>
          </p:cNvPr>
          <p:cNvSpPr txBox="1"/>
          <p:nvPr/>
        </p:nvSpPr>
        <p:spPr>
          <a:xfrm>
            <a:off x="4492948" y="2790469"/>
            <a:ext cx="4659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>
                <a:latin typeface="Ant" panose="02000600000000000000" pitchFamily="50" charset="0"/>
              </a:rPr>
              <a:t>FOR AT FINDE HVILKET SKRALD HORE TIL HVILKEN SPAND KLIK PA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BD163BEA-13E1-B8FA-62A0-A7757820D74F}"/>
              </a:ext>
            </a:extLst>
          </p:cNvPr>
          <p:cNvSpPr txBox="1"/>
          <p:nvPr/>
        </p:nvSpPr>
        <p:spPr>
          <a:xfrm rot="5400000">
            <a:off x="6773504" y="3809764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5" name="Rektangel: afrundede hjørner 44">
            <a:extLst>
              <a:ext uri="{FF2B5EF4-FFF2-40B4-BE49-F238E27FC236}">
                <a16:creationId xmlns:a16="http://schemas.microsoft.com/office/drawing/2014/main" id="{51C4A849-4FBC-C898-0B43-09EB15C57D9E}"/>
              </a:ext>
            </a:extLst>
          </p:cNvPr>
          <p:cNvSpPr/>
          <p:nvPr/>
        </p:nvSpPr>
        <p:spPr>
          <a:xfrm>
            <a:off x="-1186780" y="4876197"/>
            <a:ext cx="3600000" cy="14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b="1" dirty="0">
                <a:solidFill>
                  <a:schemeClr val="tx1"/>
                </a:solidFill>
                <a:latin typeface="Ant" panose="02000600000000000000" pitchFamily="50" charset="0"/>
              </a:rPr>
              <a:t>SKIP</a:t>
            </a:r>
            <a:r>
              <a:rPr lang="da-DK" sz="9313" dirty="0">
                <a:latin typeface="Ant" panose="02000600000000000000" pitchFamily="50" charset="0"/>
              </a:rPr>
              <a:t> j</a:t>
            </a:r>
          </a:p>
        </p:txBody>
      </p:sp>
      <p:sp>
        <p:nvSpPr>
          <p:cNvPr id="49" name="Ligebenet trekant 48">
            <a:extLst>
              <a:ext uri="{FF2B5EF4-FFF2-40B4-BE49-F238E27FC236}">
                <a16:creationId xmlns:a16="http://schemas.microsoft.com/office/drawing/2014/main" id="{52AC4BF4-CF9D-4805-6027-A6E01F6355C9}"/>
              </a:ext>
            </a:extLst>
          </p:cNvPr>
          <p:cNvSpPr/>
          <p:nvPr/>
        </p:nvSpPr>
        <p:spPr>
          <a:xfrm rot="5400000">
            <a:off x="1255419" y="5236197"/>
            <a:ext cx="720000" cy="7200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>
              <a:solidFill>
                <a:schemeClr val="tx1"/>
              </a:solidFill>
            </a:endParaRPr>
          </a:p>
        </p:txBody>
      </p:sp>
      <p:sp>
        <p:nvSpPr>
          <p:cNvPr id="3" name="Rektangel: afrundede hjørner 2">
            <a:extLst>
              <a:ext uri="{FF2B5EF4-FFF2-40B4-BE49-F238E27FC236}">
                <a16:creationId xmlns:a16="http://schemas.microsoft.com/office/drawing/2014/main" id="{D2FA0562-92FA-F45B-4745-979920B2B5C9}"/>
              </a:ext>
            </a:extLst>
          </p:cNvPr>
          <p:cNvSpPr/>
          <p:nvPr/>
        </p:nvSpPr>
        <p:spPr>
          <a:xfrm>
            <a:off x="6582410" y="4516197"/>
            <a:ext cx="5349106" cy="1800000"/>
          </a:xfrm>
          <a:prstGeom prst="roundRect">
            <a:avLst/>
          </a:prstGeom>
          <a:solidFill>
            <a:srgbClr val="66FF66"/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b="1" dirty="0">
                <a:solidFill>
                  <a:schemeClr val="tx1"/>
                </a:solidFill>
                <a:latin typeface="Ant" panose="02000600000000000000" pitchFamily="50" charset="0"/>
              </a:rPr>
              <a:t>GENSTART</a:t>
            </a:r>
            <a:endParaRPr lang="da-DK" sz="9313" b="1" dirty="0">
              <a:latin typeface="Ant" panose="02000600000000000000" pitchFamily="50" charset="0"/>
            </a:endParaRPr>
          </a:p>
        </p:txBody>
      </p:sp>
      <p:pic>
        <p:nvPicPr>
          <p:cNvPr id="4" name="Billede 3" descr="Et billede, der indeholder tekst, skilt&#10;&#10;Automatisk genereret beskrivelse">
            <a:extLst>
              <a:ext uri="{FF2B5EF4-FFF2-40B4-BE49-F238E27FC236}">
                <a16:creationId xmlns:a16="http://schemas.microsoft.com/office/drawing/2014/main" id="{14EF4BE0-4B48-4CE8-60EC-3566ABE0D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66" y="3798790"/>
            <a:ext cx="529692" cy="516891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FD44180B-4419-556A-D348-472E202DEEF2}"/>
              </a:ext>
            </a:extLst>
          </p:cNvPr>
          <p:cNvSpPr txBox="1"/>
          <p:nvPr/>
        </p:nvSpPr>
        <p:spPr>
          <a:xfrm rot="1907924">
            <a:off x="6170425" y="3464483"/>
            <a:ext cx="629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I</a:t>
            </a:r>
            <a:endParaRPr lang="da-DK" sz="2400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9B23966-382D-7490-80A9-30A7BF8B4C8C}"/>
              </a:ext>
            </a:extLst>
          </p:cNvPr>
          <p:cNvSpPr txBox="1"/>
          <p:nvPr/>
        </p:nvSpPr>
        <p:spPr>
          <a:xfrm rot="5400000">
            <a:off x="3387784" y="1650769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FBDDD3F-9061-7D74-DC41-8EC1A9DDD132}"/>
              </a:ext>
            </a:extLst>
          </p:cNvPr>
          <p:cNvSpPr txBox="1"/>
          <p:nvPr/>
        </p:nvSpPr>
        <p:spPr>
          <a:xfrm rot="1907924">
            <a:off x="3509658" y="2287773"/>
            <a:ext cx="629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I</a:t>
            </a:r>
            <a:endParaRPr lang="da-DK" sz="2400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88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747" y="2698845"/>
            <a:ext cx="12190507" cy="4159155"/>
          </a:xfrm>
          <a:prstGeom prst="flowChartDocumen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6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52" name="Picture 4" descr="54,425 Small House Illustrations &amp; Clip Art - iStock">
            <a:extLst>
              <a:ext uri="{FF2B5EF4-FFF2-40B4-BE49-F238E27FC236}">
                <a16:creationId xmlns:a16="http://schemas.microsoft.com/office/drawing/2014/main" id="{3957EEC0-9819-1968-181F-AF54AFE0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43" b="96429" l="1797" r="97386">
                        <a14:foregroundMark x1="9150" y1="93393" x2="54902" y2="90357"/>
                        <a14:foregroundMark x1="54902" y1="90357" x2="75980" y2="91429"/>
                        <a14:foregroundMark x1="75980" y1="91429" x2="76797" y2="72321"/>
                        <a14:foregroundMark x1="76797" y1="72321" x2="60784" y2="61964"/>
                        <a14:foregroundMark x1="60784" y1="61964" x2="51961" y2="37857"/>
                        <a14:foregroundMark x1="51961" y1="37857" x2="34150" y2="68929"/>
                        <a14:foregroundMark x1="34150" y1="68929" x2="20261" y2="73393"/>
                        <a14:foregroundMark x1="7680" y1="89643" x2="12582" y2="95179"/>
                        <a14:foregroundMark x1="20588" y1="95357" x2="48366" y2="92857"/>
                        <a14:foregroundMark x1="23039" y1="90000" x2="33824" y2="90714"/>
                        <a14:foregroundMark x1="38072" y1="95000" x2="51961" y2="96250"/>
                        <a14:foregroundMark x1="75490" y1="94643" x2="91667" y2="96250"/>
                        <a14:foregroundMark x1="91667" y1="96250" x2="80556" y2="87500"/>
                        <a14:foregroundMark x1="80556" y1="87500" x2="79248" y2="89643"/>
                        <a14:foregroundMark x1="59967" y1="72857" x2="63235" y2="69821"/>
                        <a14:foregroundMark x1="75000" y1="69464" x2="78758" y2="70357"/>
                        <a14:foregroundMark x1="82843" y1="86607" x2="91830" y2="94643"/>
                        <a14:foregroundMark x1="92974" y1="96607" x2="93137" y2="89464"/>
                        <a14:foregroundMark x1="96895" y1="41964" x2="97386" y2="40893"/>
                        <a14:foregroundMark x1="81863" y1="7500" x2="69608" y2="7500"/>
                        <a14:foregroundMark x1="55882" y1="9464" x2="44935" y2="8750"/>
                        <a14:foregroundMark x1="44935" y1="8750" x2="44935" y2="8750"/>
                        <a14:foregroundMark x1="47876" y1="4821" x2="52288" y2="4821"/>
                        <a14:foregroundMark x1="1797" y1="40357" x2="9150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3" y="2115023"/>
            <a:ext cx="2487157" cy="22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056FC42-F4B2-90D9-4809-7F93F5DF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8" y="3667129"/>
            <a:ext cx="2941425" cy="3859479"/>
          </a:xfrm>
          <a:prstGeom prst="rect">
            <a:avLst/>
          </a:prstGeom>
        </p:spPr>
      </p:pic>
      <p:pic>
        <p:nvPicPr>
          <p:cNvPr id="6" name="Billede 5" descr="Et billede, der indeholder plante, blomst&#10;&#10;Automatisk genereret beskrivelse">
            <a:extLst>
              <a:ext uri="{FF2B5EF4-FFF2-40B4-BE49-F238E27FC236}">
                <a16:creationId xmlns:a16="http://schemas.microsoft.com/office/drawing/2014/main" id="{E10CF246-C6EF-BE92-9349-A4038E1DD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86145">
            <a:off x="671277" y="1892523"/>
            <a:ext cx="3515785" cy="3076312"/>
          </a:xfrm>
          <a:prstGeom prst="rect">
            <a:avLst/>
          </a:prstGeom>
        </p:spPr>
      </p:pic>
      <p:pic>
        <p:nvPicPr>
          <p:cNvPr id="8" name="Billede 7" descr="Et billede, der indeholder tekst, bærbar computer, computer, sidder&#10;&#10;Automatisk genereret beskrivelse">
            <a:extLst>
              <a:ext uri="{FF2B5EF4-FFF2-40B4-BE49-F238E27FC236}">
                <a16:creationId xmlns:a16="http://schemas.microsoft.com/office/drawing/2014/main" id="{21632F0A-DCA8-5ECF-6D66-5FC9E6BDD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01" y="4778424"/>
            <a:ext cx="2508136" cy="25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e 2">
            <a:extLst>
              <a:ext uri="{FF2B5EF4-FFF2-40B4-BE49-F238E27FC236}">
                <a16:creationId xmlns:a16="http://schemas.microsoft.com/office/drawing/2014/main" id="{5E8550E7-61DB-EC6A-BC50-3BAADE43EFCC}"/>
              </a:ext>
            </a:extLst>
          </p:cNvPr>
          <p:cNvGrpSpPr>
            <a:grpSpLocks noChangeAspect="1"/>
          </p:cNvGrpSpPr>
          <p:nvPr/>
        </p:nvGrpSpPr>
        <p:grpSpPr>
          <a:xfrm>
            <a:off x="-21821900" y="2245652"/>
            <a:ext cx="34013900" cy="13233834"/>
            <a:chOff x="747" y="2115023"/>
            <a:chExt cx="12190507" cy="4742977"/>
          </a:xfrm>
        </p:grpSpPr>
        <p:sp>
          <p:nvSpPr>
            <p:cNvPr id="2" name="Rutediagram: Dokument 1">
              <a:extLst>
                <a:ext uri="{FF2B5EF4-FFF2-40B4-BE49-F238E27FC236}">
                  <a16:creationId xmlns:a16="http://schemas.microsoft.com/office/drawing/2014/main" id="{9933664A-A3BA-694B-57AE-6DE8590793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47" y="2698845"/>
              <a:ext cx="12190507" cy="4159155"/>
            </a:xfrm>
            <a:prstGeom prst="flowChartDocument">
              <a:avLst/>
            </a:prstGeom>
            <a:gradFill flip="none" rotWithShape="1">
              <a:gsLst>
                <a:gs pos="23000">
                  <a:schemeClr val="accent6">
                    <a:lumMod val="75000"/>
                  </a:schemeClr>
                </a:gs>
                <a:gs pos="0">
                  <a:schemeClr val="accent6">
                    <a:lumMod val="60000"/>
                    <a:lumOff val="40000"/>
                  </a:schemeClr>
                </a:gs>
                <a:gs pos="67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pic>
          <p:nvPicPr>
            <p:cNvPr id="2052" name="Picture 4" descr="54,425 Small House Illustrations &amp; Clip Art - iStock">
              <a:extLst>
                <a:ext uri="{FF2B5EF4-FFF2-40B4-BE49-F238E27FC236}">
                  <a16:creationId xmlns:a16="http://schemas.microsoft.com/office/drawing/2014/main" id="{3957EEC0-9819-1968-181F-AF54AFE05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43" b="96429" l="1797" r="97386">
                          <a14:foregroundMark x1="9150" y1="93393" x2="54902" y2="90357"/>
                          <a14:foregroundMark x1="54902" y1="90357" x2="75980" y2="91429"/>
                          <a14:foregroundMark x1="75980" y1="91429" x2="76797" y2="72321"/>
                          <a14:foregroundMark x1="76797" y1="72321" x2="60784" y2="61964"/>
                          <a14:foregroundMark x1="60784" y1="61964" x2="51961" y2="37857"/>
                          <a14:foregroundMark x1="51961" y1="37857" x2="34150" y2="68929"/>
                          <a14:foregroundMark x1="34150" y1="68929" x2="20261" y2="73393"/>
                          <a14:foregroundMark x1="7680" y1="89643" x2="12582" y2="95179"/>
                          <a14:foregroundMark x1="20588" y1="95357" x2="48366" y2="92857"/>
                          <a14:foregroundMark x1="23039" y1="90000" x2="33824" y2="90714"/>
                          <a14:foregroundMark x1="38072" y1="95000" x2="51961" y2="96250"/>
                          <a14:foregroundMark x1="75490" y1="94643" x2="91667" y2="96250"/>
                          <a14:foregroundMark x1="91667" y1="96250" x2="80556" y2="87500"/>
                          <a14:foregroundMark x1="80556" y1="87500" x2="79248" y2="89643"/>
                          <a14:foregroundMark x1="59967" y1="72857" x2="63235" y2="69821"/>
                          <a14:foregroundMark x1="75000" y1="69464" x2="78758" y2="70357"/>
                          <a14:foregroundMark x1="82843" y1="86607" x2="91830" y2="94643"/>
                          <a14:foregroundMark x1="92974" y1="96607" x2="93137" y2="89464"/>
                          <a14:foregroundMark x1="96895" y1="41964" x2="97386" y2="40893"/>
                          <a14:foregroundMark x1="81863" y1="7500" x2="69608" y2="7500"/>
                          <a14:foregroundMark x1="55882" y1="9464" x2="44935" y2="8750"/>
                          <a14:foregroundMark x1="44935" y1="8750" x2="44935" y2="8750"/>
                          <a14:foregroundMark x1="47876" y1="4821" x2="52288" y2="4821"/>
                          <a14:foregroundMark x1="1797" y1="40357" x2="9150" y2="3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7003" y="2115023"/>
              <a:ext cx="2487157" cy="2275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368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mbinationstegning: figur 1">
            <a:extLst>
              <a:ext uri="{FF2B5EF4-FFF2-40B4-BE49-F238E27FC236}">
                <a16:creationId xmlns:a16="http://schemas.microsoft.com/office/drawing/2014/main" id="{4BF09420-23D1-112F-998C-B6CB5EA3AECB}"/>
              </a:ext>
            </a:extLst>
          </p:cNvPr>
          <p:cNvSpPr/>
          <p:nvPr/>
        </p:nvSpPr>
        <p:spPr>
          <a:xfrm>
            <a:off x="4656000" y="2709000"/>
            <a:ext cx="2880000" cy="1440000"/>
          </a:xfrm>
          <a:custGeom>
            <a:avLst/>
            <a:gdLst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1440000">
                <a:moveTo>
                  <a:pt x="1440000" y="0"/>
                </a:moveTo>
                <a:cubicBezTo>
                  <a:pt x="1837645" y="0"/>
                  <a:pt x="1966960" y="332515"/>
                  <a:pt x="2160000" y="720000"/>
                </a:cubicBezTo>
                <a:cubicBezTo>
                  <a:pt x="2353040" y="1107485"/>
                  <a:pt x="2482355" y="1440000"/>
                  <a:pt x="2880000" y="1440000"/>
                </a:cubicBezTo>
                <a:lnTo>
                  <a:pt x="1440000" y="1440000"/>
                </a:lnTo>
                <a:lnTo>
                  <a:pt x="0" y="1440000"/>
                </a:lnTo>
                <a:cubicBezTo>
                  <a:pt x="397645" y="1440000"/>
                  <a:pt x="552360" y="1107485"/>
                  <a:pt x="720000" y="720000"/>
                </a:cubicBezTo>
                <a:cubicBezTo>
                  <a:pt x="887640" y="332515"/>
                  <a:pt x="1042355" y="0"/>
                  <a:pt x="1440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8837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splosionsspil - Spil online nye eksplosionsspil på Desura">
            <a:extLst>
              <a:ext uri="{FF2B5EF4-FFF2-40B4-BE49-F238E27FC236}">
                <a16:creationId xmlns:a16="http://schemas.microsoft.com/office/drawing/2014/main" id="{A1F11513-1559-0F16-7D4F-8E9FA418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7" b="20703"/>
          <a:stretch/>
        </p:blipFill>
        <p:spPr bwMode="auto">
          <a:xfrm>
            <a:off x="7177812" y="409903"/>
            <a:ext cx="5014188" cy="40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Kombinationstegning: figur 44">
            <a:extLst>
              <a:ext uri="{FF2B5EF4-FFF2-40B4-BE49-F238E27FC236}">
                <a16:creationId xmlns:a16="http://schemas.microsoft.com/office/drawing/2014/main" id="{E5151B9F-ABE1-8850-5737-411CF06B6976}"/>
              </a:ext>
            </a:extLst>
          </p:cNvPr>
          <p:cNvSpPr>
            <a:spLocks noChangeAspect="1"/>
          </p:cNvSpPr>
          <p:nvPr/>
        </p:nvSpPr>
        <p:spPr>
          <a:xfrm>
            <a:off x="8117251" y="4446403"/>
            <a:ext cx="3691021" cy="2411597"/>
          </a:xfrm>
          <a:custGeom>
            <a:avLst/>
            <a:gdLst>
              <a:gd name="connsiteX0" fmla="*/ 0 w 3691021"/>
              <a:gd name="connsiteY0" fmla="*/ 0 h 2411597"/>
              <a:gd name="connsiteX1" fmla="*/ 3691021 w 3691021"/>
              <a:gd name="connsiteY1" fmla="*/ 0 h 2411597"/>
              <a:gd name="connsiteX2" fmla="*/ 3208702 w 3691021"/>
              <a:gd name="connsiteY2" fmla="*/ 2411597 h 2411597"/>
              <a:gd name="connsiteX3" fmla="*/ 482319 w 3691021"/>
              <a:gd name="connsiteY3" fmla="*/ 2411597 h 241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021" h="2411597">
                <a:moveTo>
                  <a:pt x="0" y="0"/>
                </a:moveTo>
                <a:lnTo>
                  <a:pt x="3691021" y="0"/>
                </a:lnTo>
                <a:lnTo>
                  <a:pt x="3208702" y="2411597"/>
                </a:lnTo>
                <a:lnTo>
                  <a:pt x="482319" y="241159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0">
                <a:schemeClr val="accent3">
                  <a:lumMod val="45000"/>
                  <a:lumOff val="55000"/>
                </a:schemeClr>
              </a:gs>
              <a:gs pos="52000">
                <a:schemeClr val="bg1">
                  <a:lumMod val="5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sz="6049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2C86DE58-A747-8128-9D2D-0EBC107564BE}"/>
              </a:ext>
            </a:extLst>
          </p:cNvPr>
          <p:cNvSpPr txBox="1"/>
          <p:nvPr/>
        </p:nvSpPr>
        <p:spPr>
          <a:xfrm>
            <a:off x="1" y="0"/>
            <a:ext cx="1219199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6000" b="1" dirty="0">
                <a:solidFill>
                  <a:srgbClr val="FF0000"/>
                </a:solidFill>
                <a:latin typeface="Ant" panose="02000600000000000000" pitchFamily="50" charset="0"/>
              </a:rPr>
              <a:t>DU TABTE</a:t>
            </a:r>
          </a:p>
          <a:p>
            <a:pPr algn="ctr"/>
            <a:r>
              <a:rPr lang="da-DK" sz="3600" b="1" dirty="0">
                <a:solidFill>
                  <a:schemeClr val="bg1">
                    <a:lumMod val="95000"/>
                  </a:schemeClr>
                </a:solidFill>
                <a:latin typeface="Ant" panose="02000600000000000000" pitchFamily="50" charset="0"/>
              </a:rPr>
              <a:t>FORKERT SORTERET</a:t>
            </a:r>
          </a:p>
        </p:txBody>
      </p:sp>
      <p:pic>
        <p:nvPicPr>
          <p:cNvPr id="51" name="Billede 50">
            <a:extLst>
              <a:ext uri="{FF2B5EF4-FFF2-40B4-BE49-F238E27FC236}">
                <a16:creationId xmlns:a16="http://schemas.microsoft.com/office/drawing/2014/main" id="{73FCA59D-5A4C-450F-07DB-3A9B6392A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66848" y="2142967"/>
            <a:ext cx="3407901" cy="47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1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1493" y="2698845"/>
            <a:ext cx="12190507" cy="4159155"/>
          </a:xfrm>
          <a:prstGeom prst="flowChartDocumen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6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52" name="Picture 4" descr="54,425 Small House Illustrations &amp; Clip Art - iStock">
            <a:extLst>
              <a:ext uri="{FF2B5EF4-FFF2-40B4-BE49-F238E27FC236}">
                <a16:creationId xmlns:a16="http://schemas.microsoft.com/office/drawing/2014/main" id="{3957EEC0-9819-1968-181F-AF54AFE0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43" b="96429" l="1797" r="97386">
                        <a14:foregroundMark x1="9150" y1="93393" x2="54902" y2="90357"/>
                        <a14:foregroundMark x1="54902" y1="90357" x2="75980" y2="91429"/>
                        <a14:foregroundMark x1="75980" y1="91429" x2="76797" y2="72321"/>
                        <a14:foregroundMark x1="76797" y1="72321" x2="60784" y2="61964"/>
                        <a14:foregroundMark x1="60784" y1="61964" x2="51961" y2="37857"/>
                        <a14:foregroundMark x1="51961" y1="37857" x2="34150" y2="68929"/>
                        <a14:foregroundMark x1="34150" y1="68929" x2="20261" y2="73393"/>
                        <a14:foregroundMark x1="7680" y1="89643" x2="12582" y2="95179"/>
                        <a14:foregroundMark x1="20588" y1="95357" x2="48366" y2="92857"/>
                        <a14:foregroundMark x1="23039" y1="90000" x2="33824" y2="90714"/>
                        <a14:foregroundMark x1="38072" y1="95000" x2="51961" y2="96250"/>
                        <a14:foregroundMark x1="75490" y1="94643" x2="91667" y2="96250"/>
                        <a14:foregroundMark x1="91667" y1="96250" x2="80556" y2="87500"/>
                        <a14:foregroundMark x1="80556" y1="87500" x2="79248" y2="89643"/>
                        <a14:foregroundMark x1="59967" y1="72857" x2="63235" y2="69821"/>
                        <a14:foregroundMark x1="75000" y1="69464" x2="78758" y2="70357"/>
                        <a14:foregroundMark x1="82843" y1="86607" x2="91830" y2="94643"/>
                        <a14:foregroundMark x1="92974" y1="96607" x2="93137" y2="89464"/>
                        <a14:foregroundMark x1="96895" y1="41964" x2="97386" y2="40893"/>
                        <a14:foregroundMark x1="81863" y1="7500" x2="69608" y2="7500"/>
                        <a14:foregroundMark x1="55882" y1="9464" x2="44935" y2="8750"/>
                        <a14:foregroundMark x1="44935" y1="8750" x2="44935" y2="8750"/>
                        <a14:foregroundMark x1="47876" y1="4821" x2="52288" y2="4821"/>
                        <a14:foregroundMark x1="1797" y1="40357" x2="9150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3" y="2115023"/>
            <a:ext cx="2487157" cy="22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056FC42-F4B2-90D9-4809-7F93F5DF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82" y="4971463"/>
            <a:ext cx="1267435" cy="1663017"/>
          </a:xfrm>
          <a:prstGeom prst="rect">
            <a:avLst/>
          </a:prstGeom>
        </p:spPr>
      </p:pic>
      <p:pic>
        <p:nvPicPr>
          <p:cNvPr id="3" name="Picture 2" descr="New Year Fireworks PNG Isolated Image">
            <a:extLst>
              <a:ext uri="{FF2B5EF4-FFF2-40B4-BE49-F238E27FC236}">
                <a16:creationId xmlns:a16="http://schemas.microsoft.com/office/drawing/2014/main" id="{48AEE966-9B0E-D67B-F9FE-84921A208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" y="134989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w Year Fireworks PNG Isolated Image">
            <a:extLst>
              <a:ext uri="{FF2B5EF4-FFF2-40B4-BE49-F238E27FC236}">
                <a16:creationId xmlns:a16="http://schemas.microsoft.com/office/drawing/2014/main" id="{FCDA3085-4873-9EE7-BF50-E4FBA2D7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769" y="27217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82225DC9-5D16-B24A-7808-75934224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70" y="75788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ue fireworks transparent background&#10;">
            <a:extLst>
              <a:ext uri="{FF2B5EF4-FFF2-40B4-BE49-F238E27FC236}">
                <a16:creationId xmlns:a16="http://schemas.microsoft.com/office/drawing/2014/main" id="{0FA2B098-7673-01F9-AA69-917B27A8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2" y="0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reworks Background PNG Image | PNG Play">
            <a:extLst>
              <a:ext uri="{FF2B5EF4-FFF2-40B4-BE49-F238E27FC236}">
                <a16:creationId xmlns:a16="http://schemas.microsoft.com/office/drawing/2014/main" id="{42059F17-1272-FCC2-172A-DE6BE82B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64" y="860851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0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1935</TotalTime>
  <Words>43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6" baseType="lpstr">
      <vt:lpstr>Ant</vt:lpstr>
      <vt:lpstr>Arial</vt:lpstr>
      <vt:lpstr>Calibri</vt:lpstr>
      <vt:lpstr>Calibri Light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Jonatan David Falk Larsen</dc:creator>
  <cp:lastModifiedBy>Jonatan David Falk Larsen</cp:lastModifiedBy>
  <cp:revision>8</cp:revision>
  <dcterms:created xsi:type="dcterms:W3CDTF">2022-09-14T08:16:05Z</dcterms:created>
  <dcterms:modified xsi:type="dcterms:W3CDTF">2022-09-30T12:57:54Z</dcterms:modified>
</cp:coreProperties>
</file>